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21/08/2024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PROGRAMA DE PROTEÇÃO RESPIRATÓRIA – PESSOA QUE DISTRIBUI O RESPIRADOR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e 30 minutos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0231" y="1210374"/>
            <a:ext cx="7381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algn="l"/>
            <a:endParaRPr lang="pt-BR" sz="1100" b="0" i="0" u="none" strike="noStrike" baseline="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❖ Orientações sobre o respirador adequado para a tarefa, conforme definido nos procedimentos operacionais escritos no PPR da unidade.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2482</TotalTime>
  <Words>171</Words>
  <Application>Microsoft Office PowerPoint</Application>
  <PresentationFormat>Personalizar</PresentationFormat>
  <Paragraphs>29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3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358</cp:revision>
  <cp:lastPrinted>2023-01-18T11:46:20Z</cp:lastPrinted>
  <dcterms:created xsi:type="dcterms:W3CDTF">1996-09-21T19:33:27Z</dcterms:created>
  <dcterms:modified xsi:type="dcterms:W3CDTF">2024-08-21T11:00:38Z</dcterms:modified>
</cp:coreProperties>
</file>